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79"/>
  </p:normalViewPr>
  <p:slideViewPr>
    <p:cSldViewPr snapToGrid="0" snapToObjects="1">
      <p:cViewPr varScale="1">
        <p:scale>
          <a:sx n="96" d="100"/>
          <a:sy n="96" d="100"/>
        </p:scale>
        <p:origin x="9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E6EDD-6C18-BB49-8AFC-CD4936EA1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B1A13F-6F11-B547-BB32-707288CD28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8FCB0-FBEE-054D-A413-C181DE787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FBC9F-A8BF-BF43-8A9B-F86626C25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CEB19-0686-AF46-9A88-F8F84E28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58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D3737-616D-D74B-88DE-2A5F1C5D9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DAE6D5-5B4C-C840-923D-70F7C433D2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FABBA-9DD2-3145-95EA-6B13D3672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5DBB1-35F6-9F42-9170-15B7B8C7C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E8EB3-5597-5949-9317-89B8BAC4C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744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F57B40-EA7B-8044-B125-01AB1F4FC1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AAF536-563D-8940-95D6-419819C6A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1E544-E1A3-704F-B515-0FA40F682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0BA5F-50A1-1A4C-8EF4-3F683858A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0D499-8223-5C46-873D-04E767C1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234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672F6-760E-194E-83EE-0677BB7C7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F3BAE-C512-4E40-A8B5-DD1138407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B7A9-2861-FD44-9951-807ED57D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625AC-E84A-5347-A532-130A442B6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8E6D2-F0BD-DF45-9A15-D7E365DC0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398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F766B-254A-4D43-B8EA-9D43B38AD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C75431-EB05-354F-89A1-B48023631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2191D-214C-1E42-B1DC-CD78AF75D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64CD3-0716-944B-B09B-BC8C6BBBF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7893E-5D6B-6541-8860-F236DDB30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91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F99CF-1835-AB43-AE23-72EF8AE61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BDA9B-CCD7-E84E-9CC6-9B1CAFC61E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1412CD-CEF1-2047-A997-826A5ADC5B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43C7D5-3C30-4E4A-88DB-1BECC1105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84E84C-6AAE-5545-9AAE-F6234FCAD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B875D8-51A7-D946-A07A-23B430404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342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85EA3-6B1C-5440-9EBA-5ADED9F5B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A83000-CBB1-044D-B56A-51064802F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1B3FF-62ED-7040-85F7-9A2A9524D7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128707-CC5B-3C4E-B8B4-852F4300BE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8C7E8B-2D27-FE45-83BC-E2434C9C1D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C5F50F-FAF5-1C42-A235-A5B2359DB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77131E-34BA-7049-A4C9-BC1F7BA95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AF5F75-29D3-CC4A-BD35-522C9124C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561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8864A-7E54-CD45-BEFF-CCF5B3524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AFD8E1-7F74-8D41-98E3-9EA00EB88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0B6FFD-7862-9649-BF97-63D87E71D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D29A6-DC64-CE42-B3BF-070EF16D8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4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BD161-CAEB-C344-8F66-0CBB6289A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FEDFD4-5055-4E4C-8A98-AC8ABEE47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161FD-35C3-D648-B6E3-D5DD56374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167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FB658-CACB-794E-9C3F-D6E5031D2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ED577-4180-6E49-9F1A-0A7B287D7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4C2AF-5AA0-9345-AA4D-01804846B7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F619F-623F-7B4C-B32A-9E040D364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9F014-E76B-E94F-9FB4-1D564DD25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B20B7-66AD-C342-A875-8748FF2A9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759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E9C2E-BDE0-974C-80B0-0891E0F2B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0BCF91-A712-934C-8F54-AF007BA1D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270F75-DDB2-C340-8A36-DC675D4F33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486F4F-9055-C349-AD0C-39C8711ED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76A690-5A2B-A94F-994D-FB3A890A8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DC314-81F7-1C42-A089-1040A89F7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822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91531E-AE3A-D240-BF34-97F0ACCC5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D65A52-E014-4348-8FE3-10C2CF571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AF4FDF-83DB-0147-A0BD-C8DA4FC143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39749-8068-6A4A-9E6F-DC9E4CA316CF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088FC-B6F1-3D4B-A7B4-55EF1443C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320EA-F186-694D-B650-6E6F7EA38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1CA5A-DB25-214E-BF0E-9A7A0DA75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4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CA407-126A-6947-A8A6-A69D6A4CAE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0504" y="331305"/>
            <a:ext cx="9144000" cy="1416118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Modeling Groundwater Contamination at Coal Ash Dumps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68DF7C-5F4C-7C4C-878F-4B64A8078E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0504" y="5722385"/>
            <a:ext cx="9144000" cy="95671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Faculty Mentor: Rachel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Nethery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Student Mentor: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Luli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Zou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7836A7-C49B-CB43-B936-C6107CE98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79" y="2108682"/>
            <a:ext cx="4699803" cy="35294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287C2C-6D52-DF44-A364-336537E18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774" y="2093492"/>
            <a:ext cx="5405969" cy="3600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732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CFCCA-DB6B-3945-819B-F6E9A5A6E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Toxic contaminants in coal ash from power plants often contaminate groundwater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1D7AD-89C0-4E40-AD8B-778957932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Coal-fired power plants in the US produce around 100 million tons of coal ash annually</a:t>
            </a:r>
          </a:p>
          <a:p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Coal ash contains toxic chemicals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including carcinogens and metals that can impair children’s developing brains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For much of the last century, power companies dumped coal ash into unlined landfills and ponds,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allowing it to leak into groundwater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EPA’s 2015 Coal Ash Rule established groundwater monitoring requirements for coal ash dumps, and monitoring data made available to the public starting in March 2018 </a:t>
            </a:r>
          </a:p>
        </p:txBody>
      </p:sp>
    </p:spTree>
    <p:extLst>
      <p:ext uri="{BB962C8B-B14F-4D97-AF65-F5344CB8AC3E}">
        <p14:creationId xmlns:p14="http://schemas.microsoft.com/office/powerpoint/2010/main" val="301683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9FD77-46B9-FB48-B69C-F0A5068A0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383" y="159026"/>
            <a:ext cx="10515600" cy="93265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Groundwater monitoring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8AEC406-2239-B54B-A896-F80097C1CA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83607" y="1306319"/>
            <a:ext cx="8408393" cy="4705164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1254B5-DFED-DB41-93EC-903072141E5A}"/>
              </a:ext>
            </a:extLst>
          </p:cNvPr>
          <p:cNvSpPr txBox="1"/>
          <p:nvPr/>
        </p:nvSpPr>
        <p:spPr>
          <a:xfrm>
            <a:off x="185530" y="1537252"/>
            <a:ext cx="35980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Question: How much chemical contamination of groundwater is being caused by each coal ash dump?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Must account for the fact that </a:t>
            </a:r>
            <a:r>
              <a:rPr lang="en-US" sz="2400" u="sng" dirty="0">
                <a:latin typeface="Arial" panose="020B0604020202020204" pitchFamily="34" charset="0"/>
                <a:cs typeface="Arial" panose="020B0604020202020204" pitchFamily="34" charset="0"/>
              </a:rPr>
              <a:t>many chemicals are naturally occurring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their natural levels vary over space</a:t>
            </a:r>
          </a:p>
        </p:txBody>
      </p:sp>
    </p:spTree>
    <p:extLst>
      <p:ext uri="{BB962C8B-B14F-4D97-AF65-F5344CB8AC3E}">
        <p14:creationId xmlns:p14="http://schemas.microsoft.com/office/powerpoint/2010/main" val="3299973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9FD77-46B9-FB48-B69C-F0A5068A0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22" y="0"/>
            <a:ext cx="10515600" cy="93265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Groundwater monitoring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91323E-5298-5641-A94C-8639939E4A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1078" y="932654"/>
            <a:ext cx="7845287" cy="5879075"/>
          </a:xfrm>
        </p:spPr>
      </p:pic>
    </p:spTree>
    <p:extLst>
      <p:ext uri="{BB962C8B-B14F-4D97-AF65-F5344CB8AC3E}">
        <p14:creationId xmlns:p14="http://schemas.microsoft.com/office/powerpoint/2010/main" val="1682733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C06E0-CBB9-1645-9A80-E6F624C2E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BC2C6-DF70-5642-AF1F-3A98F3044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estimate the amount of arsenic contamination caused by a coal ash dump, we might want to do:</a:t>
            </a:r>
          </a:p>
          <a:p>
            <a:pPr marL="457200" lvl="1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	Downgradient arsenic-Upgradient arsenic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However, this may be inaccurate due to occasional contamination of “upgradient” wells by retired/unregulated ponds</a:t>
            </a:r>
          </a:p>
          <a:p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Goal of this project: identify contaminated upgradient wells and seek to “correct” their measurements</a:t>
            </a:r>
          </a:p>
        </p:txBody>
      </p:sp>
    </p:spTree>
    <p:extLst>
      <p:ext uri="{BB962C8B-B14F-4D97-AF65-F5344CB8AC3E}">
        <p14:creationId xmlns:p14="http://schemas.microsoft.com/office/powerpoint/2010/main" val="633795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16C9A-DFD9-0B4A-A7BF-6363E829A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Identifying and correcting contaminated upgradient well measurements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5727C-5AB6-984F-AA4B-4C0454C9E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measurements at a small number of “upgradient” wells look fishy compared to other upgradient wells at the same site?</a:t>
            </a:r>
          </a:p>
          <a:p>
            <a:r>
              <a:rPr lang="en-US" dirty="0"/>
              <a:t>Do measurements at an “upgradient” well look fishy compared to all other upgradient wells within a 100 mile radius?</a:t>
            </a:r>
          </a:p>
          <a:p>
            <a:endParaRPr lang="en-US" dirty="0"/>
          </a:p>
          <a:p>
            <a:r>
              <a:rPr lang="en-US" dirty="0"/>
              <a:t>If we assume that natural levels of each chemical in groundwater follow some distribution (based on empirical distribution of measurements at non-contaminated upgradient sites) then we can impute corrected measurements for contaminated wells from </a:t>
            </a:r>
            <a:r>
              <a:rPr lang="en-US"/>
              <a:t>this distribution.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636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304</Words>
  <Application>Microsoft Macintosh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Modeling Groundwater Contamination at Coal Ash Dumps</vt:lpstr>
      <vt:lpstr>Toxic contaminants in coal ash from power plants often contaminate groundwater</vt:lpstr>
      <vt:lpstr>Groundwater monitoring</vt:lpstr>
      <vt:lpstr>Groundwater monitoring</vt:lpstr>
      <vt:lpstr>Data problem</vt:lpstr>
      <vt:lpstr>Identifying and correcting contaminated upgradient well measurements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Contamination at Coal Ash Dumps</dc:title>
  <dc:creator>Nethery, Rachel</dc:creator>
  <cp:lastModifiedBy>Nethery, Rachel</cp:lastModifiedBy>
  <cp:revision>15</cp:revision>
  <dcterms:created xsi:type="dcterms:W3CDTF">2020-06-08T14:16:31Z</dcterms:created>
  <dcterms:modified xsi:type="dcterms:W3CDTF">2020-06-08T15:27:30Z</dcterms:modified>
</cp:coreProperties>
</file>

<file path=docProps/thumbnail.jpeg>
</file>